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0034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9268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84694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87804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52673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218152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98351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42050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4533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2942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877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AF9940C-DFD3-4395-8637-A4A4198904EA}" type="datetimeFigureOut">
              <a:rPr lang="el-GR" smtClean="0"/>
              <a:t>26/3/2020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2C19E20-FD88-4EF7-A599-A395B00BFE68}" type="slidenum">
              <a:rPr lang="el-GR" smtClean="0"/>
              <a:t>‹#›</a:t>
            </a:fld>
            <a:endParaRPr lang="el-G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54384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76AD4-284A-428C-8EF4-7EBCD34591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ΟΔΗΓΙΕΣ ΓΙΑ ΤΟ ΜΑΘΗΜΑ ΤΕΧΝΗΣ!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8CBD58-13F6-4FB0-B708-64F88A4E39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Explosion: 14 Points 3">
            <a:extLst>
              <a:ext uri="{FF2B5EF4-FFF2-40B4-BE49-F238E27FC236}">
                <a16:creationId xmlns:a16="http://schemas.microsoft.com/office/drawing/2014/main" id="{07B5A211-0660-4A9C-B23D-FA62923972E4}"/>
              </a:ext>
            </a:extLst>
          </p:cNvPr>
          <p:cNvSpPr/>
          <p:nvPr/>
        </p:nvSpPr>
        <p:spPr>
          <a:xfrm>
            <a:off x="644577" y="136525"/>
            <a:ext cx="2848131" cy="1917127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00B53695-7468-4DF1-AC62-3E9A87353510}"/>
              </a:ext>
            </a:extLst>
          </p:cNvPr>
          <p:cNvSpPr/>
          <p:nvPr/>
        </p:nvSpPr>
        <p:spPr>
          <a:xfrm>
            <a:off x="8394492" y="4527030"/>
            <a:ext cx="3222885" cy="1928209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4B6810DA-FA0F-4903-A164-7504EE53611D}"/>
              </a:ext>
            </a:extLst>
          </p:cNvPr>
          <p:cNvSpPr/>
          <p:nvPr/>
        </p:nvSpPr>
        <p:spPr>
          <a:xfrm>
            <a:off x="10109938" y="361897"/>
            <a:ext cx="1570468" cy="1543986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Explosion: 8 Points 10">
            <a:extLst>
              <a:ext uri="{FF2B5EF4-FFF2-40B4-BE49-F238E27FC236}">
                <a16:creationId xmlns:a16="http://schemas.microsoft.com/office/drawing/2014/main" id="{2A203DF3-35D6-409F-8F40-7D683CC53C83}"/>
              </a:ext>
            </a:extLst>
          </p:cNvPr>
          <p:cNvSpPr/>
          <p:nvPr/>
        </p:nvSpPr>
        <p:spPr>
          <a:xfrm rot="21281080">
            <a:off x="1078523" y="4998379"/>
            <a:ext cx="1570468" cy="1543986"/>
          </a:xfrm>
          <a:prstGeom prst="irregularSeal1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16103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BB89C-B8AF-4CF0-9FE4-7FE726DB5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8838" y="2398425"/>
            <a:ext cx="9773587" cy="1244185"/>
          </a:xfrm>
        </p:spPr>
        <p:txBody>
          <a:bodyPr>
            <a:noAutofit/>
          </a:bodyPr>
          <a:lstStyle/>
          <a:p>
            <a:pPr algn="ctr"/>
            <a:r>
              <a:rPr lang="el-GR" sz="6000" i="1" dirty="0">
                <a:solidFill>
                  <a:srgbClr val="FF0000"/>
                </a:solidFill>
                <a:latin typeface="Bahnschrift SemiBold" panose="020B0502040204020203" pitchFamily="34" charset="0"/>
              </a:rPr>
              <a:t> </a:t>
            </a:r>
            <a:r>
              <a:rPr lang="el-GR" sz="6000" i="1" dirty="0">
                <a:solidFill>
                  <a:schemeClr val="bg1"/>
                </a:solidFill>
                <a:latin typeface="Arial Black" panose="020B0A04020102020204" pitchFamily="34" charset="0"/>
              </a:rPr>
              <a:t>Αγαπημενα μου παιδια…</a:t>
            </a:r>
            <a:br>
              <a:rPr lang="el-GR" sz="6000" i="1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el-GR" sz="6000" i="1" dirty="0">
                <a:solidFill>
                  <a:schemeClr val="bg1"/>
                </a:solidFill>
                <a:latin typeface="Arial Black" panose="020B0A04020102020204" pitchFamily="34" charset="0"/>
              </a:rPr>
              <a:t>Σας χαιρετω!!</a:t>
            </a:r>
          </a:p>
        </p:txBody>
      </p:sp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C6317614-4428-4F3D-BDC8-5BA59B7B4791}"/>
              </a:ext>
            </a:extLst>
          </p:cNvPr>
          <p:cNvSpPr/>
          <p:nvPr/>
        </p:nvSpPr>
        <p:spPr>
          <a:xfrm>
            <a:off x="164892" y="229041"/>
            <a:ext cx="3102964" cy="179882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22116325-7C0A-4CF1-993F-368AD925C734}"/>
              </a:ext>
            </a:extLst>
          </p:cNvPr>
          <p:cNvSpPr/>
          <p:nvPr/>
        </p:nvSpPr>
        <p:spPr>
          <a:xfrm>
            <a:off x="8739266" y="4901784"/>
            <a:ext cx="3117954" cy="179051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B07DA289-3DF8-4854-AFF8-3B0A59155315}"/>
              </a:ext>
            </a:extLst>
          </p:cNvPr>
          <p:cNvSpPr/>
          <p:nvPr/>
        </p:nvSpPr>
        <p:spPr>
          <a:xfrm rot="1395374">
            <a:off x="813273" y="4263541"/>
            <a:ext cx="2694115" cy="22357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38625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AE9569-C858-49DA-8976-35EC961ADB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3949" y="299803"/>
            <a:ext cx="8656470" cy="6421673"/>
          </a:xfrm>
        </p:spPr>
        <p:txBody>
          <a:bodyPr>
            <a:normAutofit/>
          </a:bodyPr>
          <a:lstStyle/>
          <a:p>
            <a:r>
              <a:rPr lang="el-GR" sz="2800" dirty="0"/>
              <a:t> </a:t>
            </a:r>
            <a:r>
              <a:rPr lang="el-GR" sz="2800" dirty="0">
                <a:highlight>
                  <a:srgbClr val="00FFFF"/>
                </a:highlight>
              </a:rPr>
              <a:t>Τωρα που δε μπορουμε να βρεθουμε στο σχολειο μασ, θα σας αποστελλω υλικο για δραστηριοτητεσ στην τεχνη που μπορειτε να κανετε ευκολα στο σπιτι σας. </a:t>
            </a:r>
          </a:p>
          <a:p>
            <a:endParaRPr lang="el-GR" sz="2800" dirty="0">
              <a:highlight>
                <a:srgbClr val="00FFFF"/>
              </a:highlight>
            </a:endParaRPr>
          </a:p>
          <a:p>
            <a:r>
              <a:rPr lang="el-GR" sz="2800" dirty="0">
                <a:highlight>
                  <a:srgbClr val="FF00FF"/>
                </a:highlight>
              </a:rPr>
              <a:t>Αν θελετε μπορειτε να  φυλαξετε ή ναφωτογραφισετε τις δημιουργιεσ σας και οταν, με το καλο, ξαναβρεθουμε, να τις φερετε και να στολισουμε το σχολειο μασ με τα δικα σας εργα…</a:t>
            </a:r>
          </a:p>
          <a:p>
            <a:endParaRPr lang="el-GR" sz="2800" dirty="0">
              <a:highlight>
                <a:srgbClr val="FF00FF"/>
              </a:highlight>
            </a:endParaRPr>
          </a:p>
          <a:p>
            <a:endParaRPr lang="el-GR" dirty="0"/>
          </a:p>
          <a:p>
            <a:endParaRPr lang="el-GR" dirty="0"/>
          </a:p>
        </p:txBody>
      </p:sp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10089617-1CD3-4A2A-8090-F3846A0BAC55}"/>
              </a:ext>
            </a:extLst>
          </p:cNvPr>
          <p:cNvSpPr/>
          <p:nvPr/>
        </p:nvSpPr>
        <p:spPr>
          <a:xfrm rot="1395374">
            <a:off x="9792381" y="4443423"/>
            <a:ext cx="2694115" cy="223572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E94DEDBC-7019-4CFE-89E9-5888AB0228EB}"/>
              </a:ext>
            </a:extLst>
          </p:cNvPr>
          <p:cNvSpPr/>
          <p:nvPr/>
        </p:nvSpPr>
        <p:spPr>
          <a:xfrm rot="1395374">
            <a:off x="573410" y="1317188"/>
            <a:ext cx="1614866" cy="162269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Smiley Face 5">
            <a:extLst>
              <a:ext uri="{FF2B5EF4-FFF2-40B4-BE49-F238E27FC236}">
                <a16:creationId xmlns:a16="http://schemas.microsoft.com/office/drawing/2014/main" id="{A36ECDA1-3ABB-4D6E-B764-BB46923D0AEA}"/>
              </a:ext>
            </a:extLst>
          </p:cNvPr>
          <p:cNvSpPr/>
          <p:nvPr/>
        </p:nvSpPr>
        <p:spPr>
          <a:xfrm>
            <a:off x="494676" y="5134132"/>
            <a:ext cx="1259174" cy="1319134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3313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0AE9569-C858-49DA-8976-35EC961ADB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4066" y="299803"/>
            <a:ext cx="9968459" cy="6421673"/>
          </a:xfrm>
        </p:spPr>
        <p:txBody>
          <a:bodyPr>
            <a:normAutofit lnSpcReduction="10000"/>
          </a:bodyPr>
          <a:lstStyle/>
          <a:p>
            <a:r>
              <a:rPr lang="el-GR" sz="2800" dirty="0">
                <a:highlight>
                  <a:srgbClr val="00FFFF"/>
                </a:highlight>
              </a:rPr>
              <a:t>Επισησ, οσα παιδια θελουν, μπορουν να ετοιμασουν τη δικη τουσ </a:t>
            </a:r>
            <a:r>
              <a:rPr lang="el-GR" sz="2800" dirty="0">
                <a:highlight>
                  <a:srgbClr val="FFFF00"/>
                </a:highlight>
              </a:rPr>
              <a:t>«τραπεζα υλικων»</a:t>
            </a:r>
            <a:r>
              <a:rPr lang="el-GR" sz="2800" dirty="0">
                <a:highlight>
                  <a:srgbClr val="00FFFF"/>
                </a:highlight>
              </a:rPr>
              <a:t> στο σπιτι και να τη χρησιμοποιουν οποτε θελουν για τις δραστηριοτητεσ μας. </a:t>
            </a:r>
          </a:p>
          <a:p>
            <a:endParaRPr lang="el-GR" sz="2800" dirty="0">
              <a:highlight>
                <a:srgbClr val="00FFFF"/>
              </a:highlight>
            </a:endParaRPr>
          </a:p>
          <a:p>
            <a:pPr algn="l"/>
            <a:r>
              <a:rPr lang="el-GR" sz="2800" dirty="0">
                <a:highlight>
                  <a:srgbClr val="FFFF00"/>
                </a:highlight>
              </a:rPr>
              <a:t>μπορειτε να συγκεντρωσετε υλικα,οπωσ …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800" dirty="0">
                <a:highlight>
                  <a:srgbClr val="FF00FF"/>
                </a:highlight>
              </a:rPr>
              <a:t>Διαφορα χαρτια/χαρτονια (απο περιοδικα,εφημεριδεσ,παλια βιβλια…)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800" dirty="0">
                <a:highlight>
                  <a:srgbClr val="FF00FF"/>
                </a:highlight>
              </a:rPr>
              <a:t>Χρωματιστα, μαρκαδορους,γομα,ψαλιδι κι αν εχετε παστελ,κιμωλιεσ,μπογιεσ κτλ.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l-GR" sz="2800" dirty="0">
                <a:highlight>
                  <a:srgbClr val="FF00FF"/>
                </a:highlight>
              </a:rPr>
              <a:t>Ανακυκλωσιμα υλικα,οπωσ κουτια συσκευασιων,καπακια κτλ.</a:t>
            </a:r>
          </a:p>
          <a:p>
            <a:endParaRPr lang="el-GR" sz="2800" dirty="0">
              <a:highlight>
                <a:srgbClr val="FF00FF"/>
              </a:highlight>
            </a:endParaRPr>
          </a:p>
          <a:p>
            <a:endParaRPr lang="el-GR" dirty="0"/>
          </a:p>
          <a:p>
            <a:endParaRPr lang="el-GR" dirty="0"/>
          </a:p>
        </p:txBody>
      </p:sp>
      <p:sp>
        <p:nvSpPr>
          <p:cNvPr id="4" name="Explosion: 8 Points 3">
            <a:extLst>
              <a:ext uri="{FF2B5EF4-FFF2-40B4-BE49-F238E27FC236}">
                <a16:creationId xmlns:a16="http://schemas.microsoft.com/office/drawing/2014/main" id="{10089617-1CD3-4A2A-8090-F3846A0BAC55}"/>
              </a:ext>
            </a:extLst>
          </p:cNvPr>
          <p:cNvSpPr/>
          <p:nvPr/>
        </p:nvSpPr>
        <p:spPr>
          <a:xfrm rot="1395374">
            <a:off x="10235264" y="5093230"/>
            <a:ext cx="1565008" cy="1517451"/>
          </a:xfrm>
          <a:prstGeom prst="irregularSeal1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E94DEDBC-7019-4CFE-89E9-5888AB0228EB}"/>
              </a:ext>
            </a:extLst>
          </p:cNvPr>
          <p:cNvSpPr/>
          <p:nvPr/>
        </p:nvSpPr>
        <p:spPr>
          <a:xfrm rot="1395374">
            <a:off x="316830" y="657621"/>
            <a:ext cx="1614866" cy="1622698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Smiley Face 5">
            <a:extLst>
              <a:ext uri="{FF2B5EF4-FFF2-40B4-BE49-F238E27FC236}">
                <a16:creationId xmlns:a16="http://schemas.microsoft.com/office/drawing/2014/main" id="{A36ECDA1-3ABB-4D6E-B764-BB46923D0AEA}"/>
              </a:ext>
            </a:extLst>
          </p:cNvPr>
          <p:cNvSpPr/>
          <p:nvPr/>
        </p:nvSpPr>
        <p:spPr>
          <a:xfrm>
            <a:off x="494676" y="5134132"/>
            <a:ext cx="1259174" cy="1319134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1240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702E3-F096-49A4-8B17-653699A16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424CE-D21B-4584-868F-02DDA735B2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734519"/>
            <a:ext cx="10178322" cy="5741096"/>
          </a:xfrm>
        </p:spPr>
        <p:txBody>
          <a:bodyPr/>
          <a:lstStyle/>
          <a:p>
            <a:pPr marL="0" indent="0">
              <a:buNone/>
            </a:pPr>
            <a:r>
              <a:rPr lang="el-GR" sz="4000" dirty="0">
                <a:solidFill>
                  <a:schemeClr val="tx2"/>
                </a:solidFill>
              </a:rPr>
              <a:t> </a:t>
            </a:r>
            <a:r>
              <a:rPr lang="el-GR" sz="4000" i="1" dirty="0">
                <a:solidFill>
                  <a:schemeClr val="tx2"/>
                </a:solidFill>
                <a:highlight>
                  <a:srgbClr val="FF00FF"/>
                </a:highlight>
                <a:latin typeface="Arial Black" panose="020B0A04020102020204" pitchFamily="34" charset="0"/>
              </a:rPr>
              <a:t>ΚΑΛΕΣ ΔΗΜΙΟΥΡΓΙΕΣ ΑΓΑΠΗΜΕΝΑ ΜΟΥ ΠΑΙΔΙΑ!!</a:t>
            </a:r>
          </a:p>
          <a:p>
            <a:pPr marL="0" indent="0">
              <a:buNone/>
            </a:pPr>
            <a:endParaRPr lang="el-GR" sz="32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l-GR" sz="3200" i="1" dirty="0">
                <a:solidFill>
                  <a:schemeClr val="tx2"/>
                </a:solidFill>
              </a:rPr>
              <a:t>Με αγάπη,</a:t>
            </a:r>
          </a:p>
          <a:p>
            <a:pPr marL="0" indent="0">
              <a:buNone/>
            </a:pPr>
            <a:r>
              <a:rPr lang="el-GR" sz="3200" i="1" dirty="0">
                <a:solidFill>
                  <a:schemeClr val="tx2"/>
                </a:solidFill>
              </a:rPr>
              <a:t>Η δασκάλα σας , </a:t>
            </a:r>
          </a:p>
          <a:p>
            <a:pPr marL="0" indent="0">
              <a:buNone/>
            </a:pPr>
            <a:r>
              <a:rPr lang="el-GR" sz="3200" i="1" dirty="0">
                <a:solidFill>
                  <a:schemeClr val="tx2"/>
                </a:solidFill>
              </a:rPr>
              <a:t>κ. Λένα </a:t>
            </a:r>
          </a:p>
          <a:p>
            <a:endParaRPr lang="el-GR" dirty="0"/>
          </a:p>
        </p:txBody>
      </p:sp>
      <p:sp>
        <p:nvSpPr>
          <p:cNvPr id="4" name="Heart 3">
            <a:extLst>
              <a:ext uri="{FF2B5EF4-FFF2-40B4-BE49-F238E27FC236}">
                <a16:creationId xmlns:a16="http://schemas.microsoft.com/office/drawing/2014/main" id="{5EE94AF3-A33A-4E95-8148-2ABCB571F9C4}"/>
              </a:ext>
            </a:extLst>
          </p:cNvPr>
          <p:cNvSpPr/>
          <p:nvPr/>
        </p:nvSpPr>
        <p:spPr>
          <a:xfrm>
            <a:off x="3402767" y="4482059"/>
            <a:ext cx="2083633" cy="1873771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0592229C-AB63-4D6A-AC89-34C6A93655CA}"/>
              </a:ext>
            </a:extLst>
          </p:cNvPr>
          <p:cNvSpPr/>
          <p:nvPr/>
        </p:nvSpPr>
        <p:spPr>
          <a:xfrm rot="19860334">
            <a:off x="8688771" y="2403421"/>
            <a:ext cx="2815549" cy="2449145"/>
          </a:xfrm>
          <a:prstGeom prst="irregularSeal1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5B860019-8F67-4ABB-9EB1-429AA66C288E}"/>
              </a:ext>
            </a:extLst>
          </p:cNvPr>
          <p:cNvSpPr/>
          <p:nvPr/>
        </p:nvSpPr>
        <p:spPr>
          <a:xfrm rot="21281080">
            <a:off x="8813447" y="4862206"/>
            <a:ext cx="1570468" cy="1543986"/>
          </a:xfrm>
          <a:prstGeom prst="irregularSeal1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10851746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52</TotalTime>
  <Words>171</Words>
  <Application>Microsoft Office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Bahnschrift SemiBold</vt:lpstr>
      <vt:lpstr>Corbel</vt:lpstr>
      <vt:lpstr>Gill Sans MT</vt:lpstr>
      <vt:lpstr>Impact</vt:lpstr>
      <vt:lpstr>Badge</vt:lpstr>
      <vt:lpstr>ΟΔΗΓΙΕΣ ΓΙΑ ΤΟ ΜΑΘΗΜΑ ΤΕΧΝΗΣ!</vt:lpstr>
      <vt:lpstr> Αγαπημενα μου παιδια… Σας χαιρετω!!</vt:lpstr>
      <vt:lpstr>PowerPoint Presentation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ΟΔΗΓΙΕΣ ΓΙΑ ΤΟ ΜΑΘΗΜΑ ΤΕΧΝΗΣ!</dc:title>
  <dc:creator>Christis Chrysanthou</dc:creator>
  <cp:lastModifiedBy>Christis Chrysanthou</cp:lastModifiedBy>
  <cp:revision>10</cp:revision>
  <dcterms:created xsi:type="dcterms:W3CDTF">2020-03-26T07:48:41Z</dcterms:created>
  <dcterms:modified xsi:type="dcterms:W3CDTF">2020-03-26T09:05:18Z</dcterms:modified>
</cp:coreProperties>
</file>